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60" r:id="rId2"/>
    <p:sldId id="372" r:id="rId3"/>
    <p:sldId id="373" r:id="rId4"/>
    <p:sldId id="376" r:id="rId5"/>
    <p:sldId id="375" r:id="rId6"/>
    <p:sldId id="377" r:id="rId7"/>
    <p:sldId id="380" r:id="rId8"/>
    <p:sldId id="379" r:id="rId9"/>
    <p:sldId id="384" r:id="rId10"/>
    <p:sldId id="381" r:id="rId11"/>
    <p:sldId id="382" r:id="rId12"/>
    <p:sldId id="385" r:id="rId13"/>
    <p:sldId id="386" r:id="rId14"/>
    <p:sldId id="387" r:id="rId15"/>
    <p:sldId id="388" r:id="rId16"/>
    <p:sldId id="389" r:id="rId17"/>
    <p:sldId id="390" r:id="rId18"/>
    <p:sldId id="391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FFFA"/>
    <a:srgbClr val="7A481B"/>
    <a:srgbClr val="7CA4B1"/>
    <a:srgbClr val="9ED0E4"/>
    <a:srgbClr val="9DCEE2"/>
    <a:srgbClr val="ADFFFB"/>
    <a:srgbClr val="70ABCE"/>
    <a:srgbClr val="74AED1"/>
    <a:srgbClr val="74C4D1"/>
    <a:srgbClr val="F0FF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43F497-311E-40F4-B7D9-1C5927E18E1E}" v="131" dt="2023-10-17T15:05:19.7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93" autoAdjust="0"/>
    <p:restoredTop sz="86403"/>
  </p:normalViewPr>
  <p:slideViewPr>
    <p:cSldViewPr snapToGrid="0">
      <p:cViewPr varScale="1">
        <p:scale>
          <a:sx n="89" d="100"/>
          <a:sy n="89" d="100"/>
        </p:scale>
        <p:origin x="2504" y="480"/>
      </p:cViewPr>
      <p:guideLst/>
    </p:cSldViewPr>
  </p:slideViewPr>
  <p:outlineViewPr>
    <p:cViewPr>
      <p:scale>
        <a:sx n="75" d="100"/>
        <a:sy n="75" d="100"/>
      </p:scale>
      <p:origin x="0" y="-49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A331BB-EBF7-3B4C-B385-9F65A72E572F}" type="datetimeFigureOut">
              <a:rPr lang="en-US" smtClean="0"/>
              <a:t>2/24/25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11AD09-0DFF-3C4E-9FEC-3F8B946E5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386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11AD09-0DFF-3C4E-9FEC-3F8B946E552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357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11AD09-0DFF-3C4E-9FEC-3F8B946E552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28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11AD09-0DFF-3C4E-9FEC-3F8B946E552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795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616AB-18F5-4624-9962-26C187853ACA}" type="datetimeFigureOut">
              <a:rPr lang="en-US" smtClean="0"/>
              <a:t>2/24/25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E68D2-ADC2-4404-8550-35972E012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773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616AB-18F5-4624-9962-26C187853ACA}" type="datetimeFigureOut">
              <a:rPr lang="en-US" smtClean="0"/>
              <a:t>2/24/25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E68D2-ADC2-4404-8550-35972E012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928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616AB-18F5-4624-9962-26C187853ACA}" type="datetimeFigureOut">
              <a:rPr lang="en-US" smtClean="0"/>
              <a:t>2/24/25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E68D2-ADC2-4404-8550-35972E012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342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616AB-18F5-4624-9962-26C187853ACA}" type="datetimeFigureOut">
              <a:rPr lang="en-US" smtClean="0"/>
              <a:t>2/24/25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E68D2-ADC2-4404-8550-35972E012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060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616AB-18F5-4624-9962-26C187853ACA}" type="datetimeFigureOut">
              <a:rPr lang="en-US" smtClean="0"/>
              <a:t>2/24/25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E68D2-ADC2-4404-8550-35972E012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427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616AB-18F5-4624-9962-26C187853ACA}" type="datetimeFigureOut">
              <a:rPr lang="en-US" smtClean="0"/>
              <a:t>2/24/25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E68D2-ADC2-4404-8550-35972E012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16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616AB-18F5-4624-9962-26C187853ACA}" type="datetimeFigureOut">
              <a:rPr lang="en-US" smtClean="0"/>
              <a:t>2/24/25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E68D2-ADC2-4404-8550-35972E012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03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616AB-18F5-4624-9962-26C187853ACA}" type="datetimeFigureOut">
              <a:rPr lang="en-US" smtClean="0"/>
              <a:t>2/24/25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E68D2-ADC2-4404-8550-35972E012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896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616AB-18F5-4624-9962-26C187853ACA}" type="datetimeFigureOut">
              <a:rPr lang="en-US" smtClean="0"/>
              <a:t>2/24/25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E68D2-ADC2-4404-8550-35972E012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016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616AB-18F5-4624-9962-26C187853ACA}" type="datetimeFigureOut">
              <a:rPr lang="en-US" smtClean="0"/>
              <a:t>2/24/25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E68D2-ADC2-4404-8550-35972E012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886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616AB-18F5-4624-9962-26C187853ACA}" type="datetimeFigureOut">
              <a:rPr lang="en-US" smtClean="0"/>
              <a:t>2/24/25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E68D2-ADC2-4404-8550-35972E012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360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16AB-18F5-4624-9962-26C187853ACA}" type="datetimeFigureOut">
              <a:rPr lang="en-US" smtClean="0"/>
              <a:t>2/24/25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E68D2-ADC2-4404-8550-35972E012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998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6316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0624A3-7877-4DD6-F87C-44219F9DB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451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27BCB1-1019-275A-BCEA-D9BBD1C54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6046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B39910-D9EE-8D95-0438-11FD921A7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09693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49FA07-5CCB-AFF5-523F-8BCE3D626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4553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BD704E-1676-FCFE-88EB-A87D60B2D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53737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C157B8-3C44-B5CF-A3BA-CE115B205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3801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7918F0-BF45-84A2-8460-1C6CDA0A5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4280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4857B7-CD64-DF06-FECC-BDF1D5F43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77753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0956E9-B36C-B98F-E0CF-BA2C64A28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6024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5F4D29-8640-8019-2CAB-AC6314AC5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3580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A63155-C75E-DFA9-5776-A4854D4B4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554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394401-5470-6D13-FEBD-393F2A6A9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41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DFE616-5EB7-3E07-53C6-E041D2010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6308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761148-DEA9-5E13-BEDC-B6B86623EC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2529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495E4E-E15E-BD70-335B-76E617070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03110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16C2D6-16F8-0E17-766F-DCCEF55B4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5246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E6BD97-D954-5D06-BDFF-AD8A6E58D3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4773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1619</TotalTime>
  <Words>3</Words>
  <Application>Microsoft Macintosh PowerPoint</Application>
  <PresentationFormat>On-screen Show (4:3)</PresentationFormat>
  <Paragraphs>3</Paragraphs>
  <Slides>18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Aptos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9</cp:revision>
  <dcterms:created xsi:type="dcterms:W3CDTF">2023-10-16T22:07:17Z</dcterms:created>
  <dcterms:modified xsi:type="dcterms:W3CDTF">2025-02-24T22:47:46Z</dcterms:modified>
</cp:coreProperties>
</file>